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4554-73C5-43FA-B122-A7DBBDC381C9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7502-61F1-4C22-9F5B-9C32A1FAC5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i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</a:t>
            </a:r>
            <a:r>
              <a:rPr lang="ru-RU" sz="8800" b="1" i="1" cap="none" spc="0" dirty="0" smtClean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кольная ярмарка-распродажа</a:t>
            </a:r>
            <a:endParaRPr lang="ru-RU" sz="8800" b="1" i="1" cap="none" spc="0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89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8001056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89"/>
            <a:ext cx="8429684" cy="63222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21447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7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60711"/>
            <a:ext cx="8501122" cy="63758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7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60711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7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2</cp:revision>
  <dcterms:created xsi:type="dcterms:W3CDTF">2009-10-05T15:29:37Z</dcterms:created>
  <dcterms:modified xsi:type="dcterms:W3CDTF">2009-10-05T15:40:24Z</dcterms:modified>
</cp:coreProperties>
</file>