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4554-73C5-43FA-B122-A7DBBDC381C9}" type="datetimeFigureOut">
              <a:rPr lang="ru-RU" smtClean="0"/>
              <a:t>05.10.2009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27502-61F1-4C22-9F5B-9C32A1FAC5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4554-73C5-43FA-B122-A7DBBDC381C9}" type="datetimeFigureOut">
              <a:rPr lang="ru-RU" smtClean="0"/>
              <a:t>05.10.2009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27502-61F1-4C22-9F5B-9C32A1FAC5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4554-73C5-43FA-B122-A7DBBDC381C9}" type="datetimeFigureOut">
              <a:rPr lang="ru-RU" smtClean="0"/>
              <a:t>05.10.2009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27502-61F1-4C22-9F5B-9C32A1FAC5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4554-73C5-43FA-B122-A7DBBDC381C9}" type="datetimeFigureOut">
              <a:rPr lang="ru-RU" smtClean="0"/>
              <a:t>05.10.2009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27502-61F1-4C22-9F5B-9C32A1FAC5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4554-73C5-43FA-B122-A7DBBDC381C9}" type="datetimeFigureOut">
              <a:rPr lang="ru-RU" smtClean="0"/>
              <a:t>05.10.2009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27502-61F1-4C22-9F5B-9C32A1FAC5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4554-73C5-43FA-B122-A7DBBDC381C9}" type="datetimeFigureOut">
              <a:rPr lang="ru-RU" smtClean="0"/>
              <a:t>05.10.2009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27502-61F1-4C22-9F5B-9C32A1FAC5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4554-73C5-43FA-B122-A7DBBDC381C9}" type="datetimeFigureOut">
              <a:rPr lang="ru-RU" smtClean="0"/>
              <a:t>05.10.2009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27502-61F1-4C22-9F5B-9C32A1FAC5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4554-73C5-43FA-B122-A7DBBDC381C9}" type="datetimeFigureOut">
              <a:rPr lang="ru-RU" smtClean="0"/>
              <a:t>05.10.2009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27502-61F1-4C22-9F5B-9C32A1FAC5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4554-73C5-43FA-B122-A7DBBDC381C9}" type="datetimeFigureOut">
              <a:rPr lang="ru-RU" smtClean="0"/>
              <a:t>05.10.2009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27502-61F1-4C22-9F5B-9C32A1FAC5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4554-73C5-43FA-B122-A7DBBDC381C9}" type="datetimeFigureOut">
              <a:rPr lang="ru-RU" smtClean="0"/>
              <a:t>05.10.2009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27502-61F1-4C22-9F5B-9C32A1FAC5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4554-73C5-43FA-B122-A7DBBDC381C9}" type="datetimeFigureOut">
              <a:rPr lang="ru-RU" smtClean="0"/>
              <a:t>05.10.2009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27502-61F1-4C22-9F5B-9C32A1FAC5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74554-73C5-43FA-B122-A7DBBDC381C9}" type="datetimeFigureOut">
              <a:rPr lang="ru-RU" smtClean="0"/>
              <a:t>05.10.2009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27502-61F1-4C22-9F5B-9C32A1FAC5A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800" b="1" i="1" dirty="0">
                <a:ln w="11430"/>
                <a:solidFill>
                  <a:srgbClr val="66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Ш</a:t>
            </a:r>
            <a:r>
              <a:rPr lang="ru-RU" sz="8800" b="1" i="1" cap="none" spc="0" dirty="0" smtClean="0">
                <a:ln w="11430"/>
                <a:solidFill>
                  <a:srgbClr val="66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кольная ярмарка-распродажа</a:t>
            </a:r>
            <a:endParaRPr lang="ru-RU" sz="8800" b="1" i="1" cap="none" spc="0" dirty="0">
              <a:ln w="11430"/>
              <a:solidFill>
                <a:srgbClr val="6600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418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89"/>
            <a:ext cx="8358246" cy="62686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418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428604"/>
            <a:ext cx="8001056" cy="600079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416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89"/>
            <a:ext cx="8429684" cy="632226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416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321447"/>
            <a:ext cx="8358246" cy="626868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416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67867"/>
            <a:ext cx="8358246" cy="626868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416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60711"/>
            <a:ext cx="8501122" cy="637584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417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67867"/>
            <a:ext cx="8358246" cy="626868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417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60711"/>
            <a:ext cx="8358246" cy="626868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417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67867"/>
            <a:ext cx="8358246" cy="626868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2</Words>
  <Application>Microsoft Office PowerPoint</Application>
  <PresentationFormat>Экран (4:3)</PresentationFormat>
  <Paragraphs>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Виктория</dc:creator>
  <cp:lastModifiedBy>Виктория</cp:lastModifiedBy>
  <cp:revision>2</cp:revision>
  <dcterms:created xsi:type="dcterms:W3CDTF">2009-10-05T15:29:37Z</dcterms:created>
  <dcterms:modified xsi:type="dcterms:W3CDTF">2009-10-05T15:40:24Z</dcterms:modified>
</cp:coreProperties>
</file>