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2D778-D36A-45B5-8214-B42323A60584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CD8FC-C6D1-4EB3-90E5-BE925C14DF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Выборы Лидера школы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ibor1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ibor1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ibor1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ibo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ibor1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ibor1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Выборы Лидера школы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Выборы Лидера школы</dc:title>
  <dc:creator>Виктория</dc:creator>
  <cp:lastModifiedBy>Виктория</cp:lastModifiedBy>
  <cp:revision>1</cp:revision>
  <dcterms:created xsi:type="dcterms:W3CDTF">2009-11-03T07:51:45Z</dcterms:created>
  <dcterms:modified xsi:type="dcterms:W3CDTF">2009-11-03T07:56:04Z</dcterms:modified>
</cp:coreProperties>
</file>