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9C9B-F92C-4F8A-A1D4-997F14D80261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3962-755F-4D40-8EDE-E4EFD0ED5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9C9B-F92C-4F8A-A1D4-997F14D80261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3962-755F-4D40-8EDE-E4EFD0ED5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9C9B-F92C-4F8A-A1D4-997F14D80261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3962-755F-4D40-8EDE-E4EFD0ED5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9C9B-F92C-4F8A-A1D4-997F14D80261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3962-755F-4D40-8EDE-E4EFD0ED5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9C9B-F92C-4F8A-A1D4-997F14D80261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3962-755F-4D40-8EDE-E4EFD0ED5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9C9B-F92C-4F8A-A1D4-997F14D80261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3962-755F-4D40-8EDE-E4EFD0ED5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9C9B-F92C-4F8A-A1D4-997F14D80261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3962-755F-4D40-8EDE-E4EFD0ED5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9C9B-F92C-4F8A-A1D4-997F14D80261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3962-755F-4D40-8EDE-E4EFD0ED5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9C9B-F92C-4F8A-A1D4-997F14D80261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3962-755F-4D40-8EDE-E4EFD0ED5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9C9B-F92C-4F8A-A1D4-997F14D80261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3962-755F-4D40-8EDE-E4EFD0ED5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9C9B-F92C-4F8A-A1D4-997F14D80261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3962-755F-4D40-8EDE-E4EFD0ED5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9C9B-F92C-4F8A-A1D4-997F14D80261}" type="datetimeFigureOut">
              <a:rPr lang="ru-RU" smtClean="0"/>
              <a:t>03.11.2009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E3962-755F-4D40-8EDE-E4EFD0ED586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772400" cy="1470025"/>
          </a:xfrm>
        </p:spPr>
        <p:txBody>
          <a:bodyPr>
            <a:no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Парад первоклассников</a:t>
            </a:r>
            <a:endParaRPr lang="ru-RU" sz="7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ra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rad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rad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rad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rad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rad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rad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rad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rad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Экран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Парад первоклассников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Парад первоклассников</dc:title>
  <dc:creator>Виктория</dc:creator>
  <cp:lastModifiedBy>Виктория</cp:lastModifiedBy>
  <cp:revision>1</cp:revision>
  <dcterms:created xsi:type="dcterms:W3CDTF">2009-11-03T07:33:30Z</dcterms:created>
  <dcterms:modified xsi:type="dcterms:W3CDTF">2009-11-03T07:41:12Z</dcterms:modified>
</cp:coreProperties>
</file>