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CC3F-89DD-4900-AF94-FA1E8F77333E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0261-4195-4C9B-842D-035E111F1B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0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Школьные олимпийские игры</a:t>
            </a:r>
            <a:endParaRPr lang="ru-RU" sz="8800" b="1" cap="none" spc="0" dirty="0">
              <a:ln w="1143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super_smilies09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143248"/>
            <a:ext cx="1728804" cy="1728804"/>
          </a:xfrm>
          <a:prstGeom prst="rect">
            <a:avLst/>
          </a:prstGeom>
        </p:spPr>
      </p:pic>
      <p:pic>
        <p:nvPicPr>
          <p:cNvPr id="6" name="Рисунок 5" descr="Go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2928934"/>
            <a:ext cx="1500192" cy="2500320"/>
          </a:xfrm>
          <a:prstGeom prst="rect">
            <a:avLst/>
          </a:prstGeom>
        </p:spPr>
      </p:pic>
      <p:pic>
        <p:nvPicPr>
          <p:cNvPr id="7" name="Рисунок 6" descr="showoff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2120" y="4643446"/>
            <a:ext cx="2857520" cy="15001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8"/>
            <a:ext cx="8429684" cy="63222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7"/>
            <a:ext cx="8572560" cy="64294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89"/>
            <a:ext cx="8429684" cy="63222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8"/>
            <a:ext cx="8429684" cy="63222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7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535761"/>
            <a:ext cx="7929618" cy="59472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2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8"/>
            <a:ext cx="8429684" cy="63222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21" y="357165"/>
            <a:ext cx="8310621" cy="62329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2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8501122" cy="63758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1</cp:revision>
  <dcterms:created xsi:type="dcterms:W3CDTF">2009-10-05T15:57:44Z</dcterms:created>
  <dcterms:modified xsi:type="dcterms:W3CDTF">2009-10-05T16:06:18Z</dcterms:modified>
</cp:coreProperties>
</file>