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FD555-FDEF-408A-8F5D-9D63AA322F47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D59-542F-4196-AE59-BA828684A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03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03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03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0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-571527"/>
            <a:ext cx="6000792" cy="8001056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3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5143504" cy="385762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G_43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268265"/>
            <a:ext cx="4786314" cy="358973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44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5" y="-2"/>
            <a:ext cx="5334005" cy="400050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G_44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4347" y="3143247"/>
            <a:ext cx="5167349" cy="3875513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2</cp:revision>
  <dcterms:created xsi:type="dcterms:W3CDTF">2009-12-20T15:58:04Z</dcterms:created>
  <dcterms:modified xsi:type="dcterms:W3CDTF">2009-12-20T16:22:42Z</dcterms:modified>
</cp:coreProperties>
</file>