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FD555-FDEF-408A-8F5D-9D63AA322F47}" type="datetimeFigureOut">
              <a:rPr lang="ru-RU" smtClean="0"/>
              <a:pPr/>
              <a:t>20.12.2009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D59-542F-4196-AE59-BA828684AE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FD555-FDEF-408A-8F5D-9D63AA322F47}" type="datetimeFigureOut">
              <a:rPr lang="ru-RU" smtClean="0"/>
              <a:pPr/>
              <a:t>20.12.2009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D59-542F-4196-AE59-BA828684AE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FD555-FDEF-408A-8F5D-9D63AA322F47}" type="datetimeFigureOut">
              <a:rPr lang="ru-RU" smtClean="0"/>
              <a:pPr/>
              <a:t>20.12.2009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D59-542F-4196-AE59-BA828684AE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FD555-FDEF-408A-8F5D-9D63AA322F47}" type="datetimeFigureOut">
              <a:rPr lang="ru-RU" smtClean="0"/>
              <a:pPr/>
              <a:t>20.12.2009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D59-542F-4196-AE59-BA828684AE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FD555-FDEF-408A-8F5D-9D63AA322F47}" type="datetimeFigureOut">
              <a:rPr lang="ru-RU" smtClean="0"/>
              <a:pPr/>
              <a:t>20.12.2009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D59-542F-4196-AE59-BA828684AE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FD555-FDEF-408A-8F5D-9D63AA322F47}" type="datetimeFigureOut">
              <a:rPr lang="ru-RU" smtClean="0"/>
              <a:pPr/>
              <a:t>20.12.2009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D59-542F-4196-AE59-BA828684AE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FD555-FDEF-408A-8F5D-9D63AA322F47}" type="datetimeFigureOut">
              <a:rPr lang="ru-RU" smtClean="0"/>
              <a:pPr/>
              <a:t>20.12.2009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D59-542F-4196-AE59-BA828684AE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FD555-FDEF-408A-8F5D-9D63AA322F47}" type="datetimeFigureOut">
              <a:rPr lang="ru-RU" smtClean="0"/>
              <a:pPr/>
              <a:t>20.12.2009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D59-542F-4196-AE59-BA828684AE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FD555-FDEF-408A-8F5D-9D63AA322F47}" type="datetimeFigureOut">
              <a:rPr lang="ru-RU" smtClean="0"/>
              <a:pPr/>
              <a:t>20.12.2009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D59-542F-4196-AE59-BA828684AE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FD555-FDEF-408A-8F5D-9D63AA322F47}" type="datetimeFigureOut">
              <a:rPr lang="ru-RU" smtClean="0"/>
              <a:pPr/>
              <a:t>20.12.2009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D59-542F-4196-AE59-BA828684AE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FD555-FDEF-408A-8F5D-9D63AA322F47}" type="datetimeFigureOut">
              <a:rPr lang="ru-RU" smtClean="0"/>
              <a:pPr/>
              <a:t>20.12.2009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D59-542F-4196-AE59-BA828684AE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FD555-FDEF-408A-8F5D-9D63AA322F47}" type="datetimeFigureOut">
              <a:rPr lang="ru-RU" smtClean="0"/>
              <a:pPr/>
              <a:t>20.12.2009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FED59-542F-4196-AE59-BA828684AEA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DSC0030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DSC0030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DSC0030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DSC0030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71604" y="-571527"/>
            <a:ext cx="6000792" cy="8001056"/>
          </a:xfrm>
          <a:prstGeom prst="rect">
            <a:avLst/>
          </a:prstGeom>
          <a:effectLst>
            <a:softEdge rad="6350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G_436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1"/>
            <a:ext cx="5143504" cy="3857629"/>
          </a:xfrm>
          <a:prstGeom prst="rect">
            <a:avLst/>
          </a:prstGeom>
          <a:effectLst>
            <a:softEdge rad="317500"/>
          </a:effectLst>
        </p:spPr>
      </p:pic>
      <p:pic>
        <p:nvPicPr>
          <p:cNvPr id="5" name="Рисунок 4" descr="IMG_437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57686" y="3268265"/>
            <a:ext cx="4786314" cy="3589736"/>
          </a:xfrm>
          <a:prstGeom prst="rect">
            <a:avLst/>
          </a:prstGeom>
          <a:effectLst>
            <a:softEdge rad="3175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IMG_440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09995" y="-2"/>
            <a:ext cx="5334005" cy="4000505"/>
          </a:xfrm>
          <a:prstGeom prst="rect">
            <a:avLst/>
          </a:prstGeom>
          <a:effectLst>
            <a:softEdge rad="317500"/>
          </a:effectLst>
        </p:spPr>
      </p:pic>
      <p:pic>
        <p:nvPicPr>
          <p:cNvPr id="6" name="Рисунок 5" descr="IMG_444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214347" y="3143247"/>
            <a:ext cx="5167349" cy="3875513"/>
          </a:xfrm>
          <a:prstGeom prst="rect">
            <a:avLst/>
          </a:prstGeom>
          <a:effectLst>
            <a:softEdge rad="3175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Экран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Company>MultiDVD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Виктория</dc:creator>
  <cp:lastModifiedBy>Виктория</cp:lastModifiedBy>
  <cp:revision>2</cp:revision>
  <dcterms:created xsi:type="dcterms:W3CDTF">2009-12-20T15:58:04Z</dcterms:created>
  <dcterms:modified xsi:type="dcterms:W3CDTF">2009-12-20T16:22:42Z</dcterms:modified>
</cp:coreProperties>
</file>