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0" d="100"/>
          <a:sy n="100" d="100"/>
        </p:scale>
        <p:origin x="-864" y="234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50F8F4-0AB3-4C41-91FD-07E69663514A}" type="datetimeFigureOut">
              <a:rPr lang="ru-RU" smtClean="0"/>
              <a:t>23.09.2009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AB348B-FA43-4060-BEB6-75023C0A952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B348B-FA43-4060-BEB6-75023C0A9526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589F6-F247-473F-808E-988AE93D87BD}" type="datetimeFigureOut">
              <a:rPr lang="ru-RU" smtClean="0"/>
              <a:t>23.09.2009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945CA-AC83-4BE9-BF0B-2D7B629F0E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589F6-F247-473F-808E-988AE93D87BD}" type="datetimeFigureOut">
              <a:rPr lang="ru-RU" smtClean="0"/>
              <a:t>23.09.2009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945CA-AC83-4BE9-BF0B-2D7B629F0E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589F6-F247-473F-808E-988AE93D87BD}" type="datetimeFigureOut">
              <a:rPr lang="ru-RU" smtClean="0"/>
              <a:t>23.09.2009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945CA-AC83-4BE9-BF0B-2D7B629F0E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589F6-F247-473F-808E-988AE93D87BD}" type="datetimeFigureOut">
              <a:rPr lang="ru-RU" smtClean="0"/>
              <a:t>23.09.2009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945CA-AC83-4BE9-BF0B-2D7B629F0E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589F6-F247-473F-808E-988AE93D87BD}" type="datetimeFigureOut">
              <a:rPr lang="ru-RU" smtClean="0"/>
              <a:t>23.09.2009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945CA-AC83-4BE9-BF0B-2D7B629F0E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589F6-F247-473F-808E-988AE93D87BD}" type="datetimeFigureOut">
              <a:rPr lang="ru-RU" smtClean="0"/>
              <a:t>23.09.2009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945CA-AC83-4BE9-BF0B-2D7B629F0E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589F6-F247-473F-808E-988AE93D87BD}" type="datetimeFigureOut">
              <a:rPr lang="ru-RU" smtClean="0"/>
              <a:t>23.09.2009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945CA-AC83-4BE9-BF0B-2D7B629F0E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589F6-F247-473F-808E-988AE93D87BD}" type="datetimeFigureOut">
              <a:rPr lang="ru-RU" smtClean="0"/>
              <a:t>23.09.2009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945CA-AC83-4BE9-BF0B-2D7B629F0E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589F6-F247-473F-808E-988AE93D87BD}" type="datetimeFigureOut">
              <a:rPr lang="ru-RU" smtClean="0"/>
              <a:t>23.09.2009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945CA-AC83-4BE9-BF0B-2D7B629F0E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589F6-F247-473F-808E-988AE93D87BD}" type="datetimeFigureOut">
              <a:rPr lang="ru-RU" smtClean="0"/>
              <a:t>23.09.2009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945CA-AC83-4BE9-BF0B-2D7B629F0E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589F6-F247-473F-808E-988AE93D87BD}" type="datetimeFigureOut">
              <a:rPr lang="ru-RU" smtClean="0"/>
              <a:t>23.09.2009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945CA-AC83-4BE9-BF0B-2D7B629F0E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589F6-F247-473F-808E-988AE93D87BD}" type="datetimeFigureOut">
              <a:rPr lang="ru-RU" smtClean="0"/>
              <a:t>23.09.2009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945CA-AC83-4BE9-BF0B-2D7B629F0EF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q.jpg"/>
          <p:cNvPicPr>
            <a:picLocks noChangeAspect="1"/>
          </p:cNvPicPr>
          <p:nvPr/>
        </p:nvPicPr>
        <p:blipFill>
          <a:blip r:embed="rId3" cstate="print"/>
          <a:srcRect r="18387" b="-447"/>
          <a:stretch>
            <a:fillRect/>
          </a:stretch>
        </p:blipFill>
        <p:spPr>
          <a:xfrm>
            <a:off x="0" y="0"/>
            <a:ext cx="9144000" cy="6923961"/>
          </a:xfrm>
          <a:prstGeom prst="rect">
            <a:avLst/>
          </a:prstGeom>
        </p:spPr>
      </p:pic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>
            <a:noAutofit/>
          </a:bodyPr>
          <a:lstStyle/>
          <a:p>
            <a:r>
              <a:rPr lang="ru-RU" sz="9600" i="1" dirty="0" smtClean="0">
                <a:solidFill>
                  <a:srgbClr val="FF0000"/>
                </a:solidFill>
                <a:latin typeface="Ariston" pitchFamily="66" charset="0"/>
              </a:rPr>
              <a:t>Атамань</a:t>
            </a:r>
            <a:endParaRPr lang="ru-RU" sz="9600" i="1" dirty="0">
              <a:solidFill>
                <a:srgbClr val="FF0000"/>
              </a:solidFill>
              <a:latin typeface="Ariston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7861"/>
            <a:ext cx="9144000" cy="68580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</Words>
  <Application>Microsoft Office PowerPoint</Application>
  <PresentationFormat>Экран (4:3)</PresentationFormat>
  <Paragraphs>2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Атамань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Атамань</dc:title>
  <dc:creator>Виктория</dc:creator>
  <cp:lastModifiedBy>Виктория</cp:lastModifiedBy>
  <cp:revision>1</cp:revision>
  <dcterms:created xsi:type="dcterms:W3CDTF">2009-09-23T15:59:40Z</dcterms:created>
  <dcterms:modified xsi:type="dcterms:W3CDTF">2009-09-23T16:06:20Z</dcterms:modified>
</cp:coreProperties>
</file>