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AA9A-215F-4B5A-9A2D-4B39DD94E202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41B4-C572-4066-B97A-3193111D0E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AA9A-215F-4B5A-9A2D-4B39DD94E202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41B4-C572-4066-B97A-3193111D0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AA9A-215F-4B5A-9A2D-4B39DD94E202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41B4-C572-4066-B97A-3193111D0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AA9A-215F-4B5A-9A2D-4B39DD94E202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41B4-C572-4066-B97A-3193111D0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AA9A-215F-4B5A-9A2D-4B39DD94E202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BD541B4-C572-4066-B97A-3193111D0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AA9A-215F-4B5A-9A2D-4B39DD94E202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41B4-C572-4066-B97A-3193111D0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AA9A-215F-4B5A-9A2D-4B39DD94E202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41B4-C572-4066-B97A-3193111D0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AA9A-215F-4B5A-9A2D-4B39DD94E202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41B4-C572-4066-B97A-3193111D0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AA9A-215F-4B5A-9A2D-4B39DD94E202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41B4-C572-4066-B97A-3193111D0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AA9A-215F-4B5A-9A2D-4B39DD94E202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41B4-C572-4066-B97A-3193111D0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AAA9A-215F-4B5A-9A2D-4B39DD94E202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541B4-C572-4066-B97A-3193111D0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F8AAA9A-215F-4B5A-9A2D-4B39DD94E202}" type="datetimeFigureOut">
              <a:rPr lang="ru-RU" smtClean="0"/>
              <a:pPr/>
              <a:t>20.12.2009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D541B4-C572-4066-B97A-3193111D0E7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44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449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81498" y="-1"/>
            <a:ext cx="4762502" cy="3571877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Рисунок 4" descr="IMG_449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893215"/>
            <a:ext cx="5286380" cy="396478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447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447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4477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447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447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44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IMG_44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G_44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1"/>
            <a:ext cx="4929190" cy="3696893"/>
          </a:xfrm>
          <a:prstGeom prst="rect">
            <a:avLst/>
          </a:prstGeom>
          <a:effectLst>
            <a:softEdge rad="317500"/>
          </a:effectLst>
        </p:spPr>
      </p:pic>
      <p:pic>
        <p:nvPicPr>
          <p:cNvPr id="5" name="Рисунок 4" descr="IMG_448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86248" y="3214687"/>
            <a:ext cx="4857752" cy="3643314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</TotalTime>
  <Words>0</Words>
  <Application>Microsoft Office PowerPoint</Application>
  <PresentationFormat>Экран (4:3)</PresentationFormat>
  <Paragraphs>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Виктория</dc:creator>
  <cp:lastModifiedBy>Виктория</cp:lastModifiedBy>
  <cp:revision>2</cp:revision>
  <dcterms:created xsi:type="dcterms:W3CDTF">2009-12-20T16:04:37Z</dcterms:created>
  <dcterms:modified xsi:type="dcterms:W3CDTF">2009-12-20T16:19:55Z</dcterms:modified>
</cp:coreProperties>
</file>