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8AAA9A-215F-4B5A-9A2D-4B39DD94E202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BD541B4-C572-4066-B97A-3193111D0E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44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1498" y="-1"/>
            <a:ext cx="4762502" cy="3571877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 descr="IMG_44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93215"/>
            <a:ext cx="5286380" cy="396478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_4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_44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4929190" cy="3696893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 descr="IMG_44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3214687"/>
            <a:ext cx="4857752" cy="364331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2</cp:revision>
  <dcterms:created xsi:type="dcterms:W3CDTF">2009-12-20T16:04:37Z</dcterms:created>
  <dcterms:modified xsi:type="dcterms:W3CDTF">2009-12-20T16:19:55Z</dcterms:modified>
</cp:coreProperties>
</file>