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3" r:id="rId4"/>
    <p:sldId id="261" r:id="rId5"/>
    <p:sldId id="270" r:id="rId6"/>
    <p:sldId id="262" r:id="rId7"/>
    <p:sldId id="264" r:id="rId8"/>
    <p:sldId id="266" r:id="rId9"/>
    <p:sldId id="271" r:id="rId10"/>
    <p:sldId id="267" r:id="rId11"/>
    <p:sldId id="269" r:id="rId12"/>
    <p:sldId id="260" r:id="rId13"/>
    <p:sldId id="268" r:id="rId14"/>
    <p:sldId id="257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E974A5-DEA9-49A4-A326-957CCB646F55}" type="datetimeFigureOut">
              <a:rPr lang="ru-RU" smtClean="0"/>
              <a:pPr/>
              <a:t>18.01.2010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717F-9414-46E0-8B55-EB79AC7D0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8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НОВОГОДНИЙ КАРНАВАЛ</a:t>
            </a:r>
            <a:endParaRPr lang="ru-RU" sz="8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OVIGOD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5" y="0"/>
            <a:ext cx="9133855" cy="6850393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OVVIG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OVGO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OWY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75422"/>
            <a:ext cx="4643438" cy="3482579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" name="Рисунок 9" descr="NOVI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984" y="-1"/>
            <a:ext cx="4570016" cy="3500439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2" name="Рисунок 11" descr="NOVVV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3375421"/>
            <a:ext cx="4643439" cy="3482579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3" name="Рисунок 12" descr="NOWU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"/>
            <a:ext cx="4714876" cy="3536157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ON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O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OVIGOD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657" y="-71439"/>
            <a:ext cx="9191657" cy="6893743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OVIGOD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OVIG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NOVIGOD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OVIGO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OVIGOD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91656" cy="6893742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OVIGOD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OVIGOD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5"/>
            <a:ext cx="9144033" cy="6858025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2</Words>
  <Application>Microsoft Office PowerPoint</Application>
  <PresentationFormat>Экран (4:3)</PresentationFormat>
  <Paragraphs>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НОВОГОДНИЙ КАРНАВАЛ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МОУ СОШ №7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НОВОГОДНИЙ КАРНАВАЛ</dc:title>
  <dc:creator>NCH1</dc:creator>
  <cp:lastModifiedBy>NCH1</cp:lastModifiedBy>
  <cp:revision>4</cp:revision>
  <dcterms:created xsi:type="dcterms:W3CDTF">2010-01-15T06:50:33Z</dcterms:created>
  <dcterms:modified xsi:type="dcterms:W3CDTF">2010-01-18T07:47:47Z</dcterms:modified>
</cp:coreProperties>
</file>