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50A7606-C178-44E0-A2D1-7B6B9EC133A5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19F107A-D692-483B-B3C0-B59A37BB6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2857496"/>
            <a:ext cx="8229600" cy="1828800"/>
          </a:xfrm>
        </p:spPr>
        <p:txBody>
          <a:bodyPr>
            <a:no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Che" pitchFamily="49" charset="-127"/>
                <a:ea typeface="GulimChe" pitchFamily="49" charset="-127"/>
              </a:rPr>
              <a:t>Фотоновости</a:t>
            </a:r>
            <a:r>
              <a:rPr lang="ru-RU" sz="8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Che" pitchFamily="49" charset="-127"/>
                <a:ea typeface="GulimChe" pitchFamily="49" charset="-127"/>
              </a:rPr>
              <a:t> Января</a:t>
            </a:r>
            <a:endParaRPr lang="ru-RU" sz="8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limChe" pitchFamily="49" charset="-127"/>
              <a:ea typeface="GulimChe" pitchFamily="49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6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4357686" cy="3268265"/>
          </a:xfrm>
          <a:prstGeom prst="rect">
            <a:avLst/>
          </a:prstGeom>
        </p:spPr>
      </p:pic>
      <p:pic>
        <p:nvPicPr>
          <p:cNvPr id="3" name="Рисунок 2" descr="IMG_46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3268265"/>
            <a:ext cx="4786314" cy="358973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429124" y="642918"/>
            <a:ext cx="4952573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Районный конкурс </a:t>
            </a:r>
          </a:p>
          <a:p>
            <a:pPr algn="ctr"/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«Лидер-2009»</a:t>
            </a:r>
            <a:endParaRPr lang="ru-R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6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-1"/>
            <a:ext cx="4357686" cy="3429001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3" name="Рисунок 2" descr="IMG_46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3429001"/>
            <a:ext cx="4357686" cy="342900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4" name="Рисунок 3" descr="IMG_462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4929190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6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82578"/>
            <a:ext cx="4500562" cy="3375422"/>
          </a:xfrm>
          <a:prstGeom prst="rect">
            <a:avLst/>
          </a:prstGeom>
        </p:spPr>
      </p:pic>
      <p:pic>
        <p:nvPicPr>
          <p:cNvPr id="3" name="Рисунок 2" descr="IMG_466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-1"/>
            <a:ext cx="4643438" cy="348257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285860"/>
            <a:ext cx="4500562" cy="1343036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Ст.Павловская</a:t>
            </a:r>
            <a:br>
              <a:rPr lang="ru-RU" sz="4000" dirty="0" smtClean="0">
                <a:solidFill>
                  <a:srgbClr val="7030A0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«Адрес </a:t>
            </a:r>
            <a:r>
              <a:rPr lang="ru-RU" sz="4000" dirty="0" err="1" smtClean="0">
                <a:solidFill>
                  <a:srgbClr val="7030A0"/>
                </a:solidFill>
              </a:rPr>
              <a:t>детсва</a:t>
            </a:r>
            <a:r>
              <a:rPr lang="ru-RU" sz="4000" dirty="0" smtClean="0">
                <a:solidFill>
                  <a:srgbClr val="7030A0"/>
                </a:solidFill>
              </a:rPr>
              <a:t> - Кубань» Сводный хор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6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500042"/>
            <a:ext cx="7572428" cy="5679322"/>
          </a:xfrm>
          <a:prstGeom prst="rect">
            <a:avLst/>
          </a:prstGeom>
          <a:effectLst>
            <a:glow rad="101600">
              <a:srgbClr val="7030A0">
                <a:alpha val="60000"/>
              </a:srgbClr>
            </a:glow>
            <a:softEdge rad="1270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8</Words>
  <Application>Microsoft Office PowerPoint</Application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Фотоновости Января</vt:lpstr>
      <vt:lpstr>Слайд 2</vt:lpstr>
      <vt:lpstr>Слайд 3</vt:lpstr>
      <vt:lpstr>Ст.Павловская «Адрес детсва - Кубань» Сводный хор</vt:lpstr>
      <vt:lpstr>Слайд 5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Фото-новости Января</dc:title>
  <dc:creator>Людмила</dc:creator>
  <cp:lastModifiedBy>Людмила</cp:lastModifiedBy>
  <cp:revision>4</cp:revision>
  <dcterms:created xsi:type="dcterms:W3CDTF">2010-02-11T17:21:06Z</dcterms:created>
  <dcterms:modified xsi:type="dcterms:W3CDTF">2010-02-18T16:46:26Z</dcterms:modified>
</cp:coreProperties>
</file>